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9" r:id="rId4"/>
    <p:sldId id="266" r:id="rId5"/>
    <p:sldId id="262" r:id="rId6"/>
    <p:sldId id="264" r:id="rId7"/>
    <p:sldId id="263" r:id="rId8"/>
    <p:sldId id="265" r:id="rId9"/>
    <p:sldId id="258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3948"/>
    <a:srgbClr val="0083C8"/>
    <a:srgbClr val="A619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17292A2E-F333-43FB-9621-5CBBE7FDCDCB}" styleName="Светлый стиль 2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6" autoAdjust="0"/>
    <p:restoredTop sz="94660"/>
  </p:normalViewPr>
  <p:slideViewPr>
    <p:cSldViewPr snapToGrid="0">
      <p:cViewPr varScale="1">
        <p:scale>
          <a:sx n="97" d="100"/>
          <a:sy n="97" d="100"/>
        </p:scale>
        <p:origin x="114" y="4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62" b="0" i="0" u="none" strike="noStrike" baseline="0" dirty="0" err="1">
                <a:solidFill>
                  <a:srgbClr val="2A3948"/>
                </a:solidFill>
                <a:effectLst/>
                <a:latin typeface="Akrobat Bold" panose="00000800000000000000" pitchFamily="50" charset="-52"/>
              </a:rPr>
              <a:t>Akrobat</a:t>
            </a:r>
            <a:r>
              <a:rPr lang="ru-RU" sz="1862" b="0" i="0" u="none" strike="noStrike" baseline="0" dirty="0">
                <a:solidFill>
                  <a:srgbClr val="2A3948"/>
                </a:solidFill>
                <a:effectLst/>
                <a:latin typeface="Akrobat Bold" panose="00000800000000000000" pitchFamily="50" charset="-52"/>
              </a:rPr>
              <a:t> </a:t>
            </a:r>
            <a:r>
              <a:rPr lang="ru-RU" sz="1862" b="0" i="0" u="none" strike="noStrike" baseline="0" dirty="0" err="1">
                <a:solidFill>
                  <a:srgbClr val="2A3948"/>
                </a:solidFill>
                <a:effectLst/>
                <a:latin typeface="Akrobat Bold" panose="00000800000000000000" pitchFamily="50" charset="-52"/>
              </a:rPr>
              <a:t>Bold</a:t>
            </a:r>
            <a:endParaRPr lang="ru-RU" dirty="0">
              <a:solidFill>
                <a:srgbClr val="2A3948"/>
              </a:solidFill>
              <a:latin typeface="Akrobat Bold" panose="00000800000000000000" pitchFamily="50" charset="-52"/>
            </a:endParaRPr>
          </a:p>
        </c:rich>
      </c:tx>
      <c:layout>
        <c:manualLayout>
          <c:xMode val="edge"/>
          <c:yMode val="edge"/>
          <c:x val="1.130234625158107E-2"/>
          <c:y val="2.60492070204322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BY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1 Akrobat Regular </c:v>
                </c:pt>
              </c:strCache>
            </c:strRef>
          </c:tx>
          <c:spPr>
            <a:ln w="22225" cap="rnd">
              <a:solidFill>
                <a:srgbClr val="2A3948"/>
              </a:solidFill>
              <a:round/>
            </a:ln>
            <a:effectLst/>
          </c:spPr>
          <c:marker>
            <c:symbol val="none"/>
          </c:marker>
          <c:cat>
            <c:strRef>
              <c:f>Лист1!$A$2:$A$5</c:f>
              <c:strCache>
                <c:ptCount val="3"/>
                <c:pt idx="0">
                  <c:v>Akrobat Regular </c:v>
                </c:pt>
                <c:pt idx="1">
                  <c:v>Akrobat Regular</c:v>
                </c:pt>
                <c:pt idx="2">
                  <c:v>Akrobat Regular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5D2-476F-BC9B-11E59016C8B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 Akrobat Regular</c:v>
                </c:pt>
              </c:strCache>
            </c:strRef>
          </c:tx>
          <c:spPr>
            <a:ln w="22225" cap="rnd">
              <a:solidFill>
                <a:srgbClr val="A6192E"/>
              </a:solidFill>
              <a:round/>
            </a:ln>
            <a:effectLst/>
          </c:spPr>
          <c:marker>
            <c:symbol val="none"/>
          </c:marker>
          <c:cat>
            <c:strRef>
              <c:f>Лист1!$A$2:$A$5</c:f>
              <c:strCache>
                <c:ptCount val="3"/>
                <c:pt idx="0">
                  <c:v>Akrobat Regular </c:v>
                </c:pt>
                <c:pt idx="1">
                  <c:v>Akrobat Regular</c:v>
                </c:pt>
                <c:pt idx="2">
                  <c:v>Akrobat Regular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75D2-476F-BC9B-11E59016C8B7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3 Akrobat Regular</c:v>
                </c:pt>
              </c:strCache>
            </c:strRef>
          </c:tx>
          <c:spPr>
            <a:ln w="22225" cap="rnd">
              <a:solidFill>
                <a:schemeClr val="bg1">
                  <a:lumMod val="8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Лист1!$A$2:$A$5</c:f>
              <c:strCache>
                <c:ptCount val="3"/>
                <c:pt idx="0">
                  <c:v>Akrobat Regular </c:v>
                </c:pt>
                <c:pt idx="1">
                  <c:v>Akrobat Regular</c:v>
                </c:pt>
                <c:pt idx="2">
                  <c:v>Akrobat Regular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75D2-476F-BC9B-11E59016C8B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52442928"/>
        <c:axId val="152443312"/>
      </c:lineChart>
      <c:catAx>
        <c:axId val="1524429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2A3948"/>
                </a:solidFill>
                <a:latin typeface="Akrobat" panose="00000600000000000000" pitchFamily="2" charset="-52"/>
                <a:ea typeface="+mn-ea"/>
                <a:cs typeface="+mn-cs"/>
              </a:defRPr>
            </a:pPr>
            <a:endParaRPr lang="ru-BY"/>
          </a:p>
        </c:txPr>
        <c:crossAx val="152443312"/>
        <c:crosses val="autoZero"/>
        <c:auto val="1"/>
        <c:lblAlgn val="ctr"/>
        <c:lblOffset val="100"/>
        <c:noMultiLvlLbl val="0"/>
      </c:catAx>
      <c:valAx>
        <c:axId val="1524433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2A3948"/>
                </a:solidFill>
                <a:latin typeface="Akrobat Bold" panose="00000800000000000000" pitchFamily="50" charset="-52"/>
                <a:ea typeface="+mn-ea"/>
                <a:cs typeface="+mn-cs"/>
              </a:defRPr>
            </a:pPr>
            <a:endParaRPr lang="ru-BY"/>
          </a:p>
        </c:txPr>
        <c:crossAx val="1524429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6.470207504814432E-2"/>
          <c:y val="0.87434436846569141"/>
          <c:w val="0.8999997948882037"/>
          <c:h val="0.1067408534306327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rgbClr val="2A3948"/>
              </a:solidFill>
              <a:latin typeface="Akrobat" panose="00000600000000000000" pitchFamily="2" charset="-52"/>
              <a:ea typeface="+mn-ea"/>
              <a:cs typeface="+mn-cs"/>
            </a:defRPr>
          </a:pPr>
          <a:endParaRPr lang="ru-BY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BY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 b="0" i="0" baseline="0" dirty="0" err="1">
                <a:solidFill>
                  <a:srgbClr val="2A3948"/>
                </a:solidFill>
                <a:effectLst/>
                <a:latin typeface="Akrobat Bold" panose="00000800000000000000" pitchFamily="50" charset="-52"/>
              </a:rPr>
              <a:t>Akrobat</a:t>
            </a:r>
            <a:r>
              <a:rPr lang="ru-RU" sz="1800" b="0" i="0" baseline="0" dirty="0">
                <a:solidFill>
                  <a:srgbClr val="2A3948"/>
                </a:solidFill>
                <a:effectLst/>
                <a:latin typeface="Akrobat Bold" panose="00000800000000000000" pitchFamily="50" charset="-52"/>
              </a:rPr>
              <a:t> </a:t>
            </a:r>
            <a:r>
              <a:rPr lang="ru-RU" sz="1800" b="0" i="0" baseline="0" dirty="0" err="1">
                <a:solidFill>
                  <a:srgbClr val="2A3948"/>
                </a:solidFill>
                <a:effectLst/>
                <a:latin typeface="Akrobat Bold" panose="00000800000000000000" pitchFamily="50" charset="-52"/>
              </a:rPr>
              <a:t>Bold</a:t>
            </a:r>
            <a:endParaRPr lang="ru-RU" dirty="0">
              <a:solidFill>
                <a:srgbClr val="2A3948"/>
              </a:solidFill>
              <a:effectLst/>
              <a:latin typeface="Akrobat Bold" panose="00000800000000000000" pitchFamily="50" charset="-52"/>
            </a:endParaRPr>
          </a:p>
        </c:rich>
      </c:tx>
      <c:layout>
        <c:manualLayout>
          <c:xMode val="edge"/>
          <c:yMode val="edge"/>
          <c:x val="9.8233559392717773E-3"/>
          <c:y val="2.859411516598846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BY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Akrobat Regular  1</c:v>
                </c:pt>
              </c:strCache>
            </c:strRef>
          </c:tx>
          <c:spPr>
            <a:solidFill>
              <a:srgbClr val="2A3948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Akrobat Regular  1</c:v>
                </c:pt>
                <c:pt idx="1">
                  <c:v>Akrobat Regular 2</c:v>
                </c:pt>
                <c:pt idx="2">
                  <c:v>Akrobat Regular  3</c:v>
                </c:pt>
                <c:pt idx="3">
                  <c:v>Akrobat Regular 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BAC-4184-A008-E2BFAAD3DF1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Akrobat Regular  2</c:v>
                </c:pt>
              </c:strCache>
            </c:strRef>
          </c:tx>
          <c:spPr>
            <a:solidFill>
              <a:srgbClr val="A6192E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Akrobat Regular  1</c:v>
                </c:pt>
                <c:pt idx="1">
                  <c:v>Akrobat Regular 2</c:v>
                </c:pt>
                <c:pt idx="2">
                  <c:v>Akrobat Regular  3</c:v>
                </c:pt>
                <c:pt idx="3">
                  <c:v>Akrobat Regular  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BAC-4184-A008-E2BFAAD3DF1D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Akrobat Regular  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Akrobat Regular  1</c:v>
                </c:pt>
                <c:pt idx="1">
                  <c:v>Akrobat Regular 2</c:v>
                </c:pt>
                <c:pt idx="2">
                  <c:v>Akrobat Regular  3</c:v>
                </c:pt>
                <c:pt idx="3">
                  <c:v>Akrobat Regular  4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BAC-4184-A008-E2BFAAD3DF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2218000"/>
        <c:axId val="152218384"/>
      </c:barChart>
      <c:catAx>
        <c:axId val="1522180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2A3948"/>
                </a:solidFill>
                <a:latin typeface="Akrobat" panose="00000600000000000000" pitchFamily="2" charset="-52"/>
                <a:ea typeface="+mn-ea"/>
                <a:cs typeface="+mn-cs"/>
              </a:defRPr>
            </a:pPr>
            <a:endParaRPr lang="ru-BY"/>
          </a:p>
        </c:txPr>
        <c:crossAx val="152218384"/>
        <c:crosses val="autoZero"/>
        <c:auto val="1"/>
        <c:lblAlgn val="ctr"/>
        <c:lblOffset val="100"/>
        <c:noMultiLvlLbl val="0"/>
      </c:catAx>
      <c:valAx>
        <c:axId val="1522183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2A3948"/>
                </a:solidFill>
                <a:latin typeface="Akrobat Bold" panose="00000800000000000000" pitchFamily="50" charset="-52"/>
                <a:ea typeface="+mn-ea"/>
                <a:cs typeface="+mn-cs"/>
              </a:defRPr>
            </a:pPr>
            <a:endParaRPr lang="ru-BY"/>
          </a:p>
        </c:txPr>
        <c:crossAx val="1522180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530895334174023E-2"/>
          <c:y val="0.8722773674201203"/>
          <c:w val="0.81369621987667684"/>
          <c:h val="9.912851741389118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rgbClr val="2A3948"/>
              </a:solidFill>
              <a:latin typeface="Akrobat" panose="00000600000000000000" pitchFamily="2" charset="-52"/>
              <a:ea typeface="+mn-ea"/>
              <a:cs typeface="+mn-cs"/>
            </a:defRPr>
          </a:pPr>
          <a:endParaRPr lang="ru-BY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BY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6D34E-7181-421D-BB90-0C0DEBACAB4A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163AD-4B0C-4953-B2B4-12C999E53D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51361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6D34E-7181-421D-BB90-0C0DEBACAB4A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163AD-4B0C-4953-B2B4-12C999E53D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7425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6D34E-7181-421D-BB90-0C0DEBACAB4A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163AD-4B0C-4953-B2B4-12C999E53D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26453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6D34E-7181-421D-BB90-0C0DEBACAB4A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163AD-4B0C-4953-B2B4-12C999E53D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058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6D34E-7181-421D-BB90-0C0DEBACAB4A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163AD-4B0C-4953-B2B4-12C999E53D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207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6D34E-7181-421D-BB90-0C0DEBACAB4A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163AD-4B0C-4953-B2B4-12C999E53D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5439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6D34E-7181-421D-BB90-0C0DEBACAB4A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163AD-4B0C-4953-B2B4-12C999E53D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80896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6D34E-7181-421D-BB90-0C0DEBACAB4A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163AD-4B0C-4953-B2B4-12C999E53D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6046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6D34E-7181-421D-BB90-0C0DEBACAB4A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163AD-4B0C-4953-B2B4-12C999E53D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47955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6D34E-7181-421D-BB90-0C0DEBACAB4A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163AD-4B0C-4953-B2B4-12C999E53D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19758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6D34E-7181-421D-BB90-0C0DEBACAB4A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163AD-4B0C-4953-B2B4-12C999E53D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718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E6D34E-7181-421D-BB90-0C0DEBACAB4A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D163AD-4B0C-4953-B2B4-12C999E53D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4225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44345" y="1918660"/>
            <a:ext cx="722879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latin typeface="Akrobat Bold" panose="00000800000000000000" pitchFamily="50" charset="-52"/>
              </a:rPr>
              <a:t>ЗАГОЛОВОК : НАЗВАНИЕ ПРЕЗЕНТАЦИИ </a:t>
            </a:r>
          </a:p>
          <a:p>
            <a:r>
              <a:rPr lang="ru-RU" sz="3600" dirty="0">
                <a:solidFill>
                  <a:schemeClr val="bg1"/>
                </a:solidFill>
                <a:latin typeface="Akrobat Bold" panose="00000800000000000000" pitchFamily="50" charset="-52"/>
              </a:rPr>
              <a:t>AKROBAT BOLD 36 PT, ВЕРХНИЙ РЕГИСТР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BDAAE78-A32B-18EA-8DF3-02E16F281A9A}"/>
              </a:ext>
            </a:extLst>
          </p:cNvPr>
          <p:cNvSpPr/>
          <p:nvPr/>
        </p:nvSpPr>
        <p:spPr>
          <a:xfrm>
            <a:off x="3296745" y="6092454"/>
            <a:ext cx="72287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Akrobat Bold" panose="00000800000000000000" pitchFamily="50" charset="-52"/>
              </a:rPr>
              <a:t>2025</a:t>
            </a:r>
          </a:p>
        </p:txBody>
      </p:sp>
    </p:spTree>
    <p:extLst>
      <p:ext uri="{BB962C8B-B14F-4D97-AF65-F5344CB8AC3E}">
        <p14:creationId xmlns:p14="http://schemas.microsoft.com/office/powerpoint/2010/main" val="37697013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42191" y="324033"/>
            <a:ext cx="112760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2A3948"/>
                </a:solidFill>
                <a:latin typeface="Akrobat Bold" panose="00000800000000000000" pitchFamily="50" charset="-52"/>
              </a:rPr>
              <a:t>ЗАГОЛОВОК СЛАЙДА – ОСНОВНАЯ МЫСЛЬ, AKROBAT BOLD 24 PT, ВЕРХНИЙ РЕГИСТР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91390" y="1062878"/>
            <a:ext cx="7075383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2A3948"/>
                </a:solidFill>
                <a:latin typeface="Akrobat Bold" panose="00000800000000000000" pitchFamily="50" charset="-52"/>
              </a:rPr>
              <a:t>Подзаголовок слайда - более полное изложение основной мысли слайда, </a:t>
            </a:r>
            <a:r>
              <a:rPr lang="ru-RU" dirty="0" err="1">
                <a:solidFill>
                  <a:srgbClr val="2A3948"/>
                </a:solidFill>
                <a:latin typeface="Akrobat Bold" panose="00000800000000000000" pitchFamily="50" charset="-52"/>
              </a:rPr>
              <a:t>Akrobat</a:t>
            </a:r>
            <a:r>
              <a:rPr lang="ru-RU" dirty="0">
                <a:solidFill>
                  <a:srgbClr val="2A3948"/>
                </a:solidFill>
                <a:latin typeface="Akrobat Bold" panose="00000800000000000000" pitchFamily="50" charset="-52"/>
              </a:rPr>
              <a:t> </a:t>
            </a:r>
            <a:r>
              <a:rPr lang="ru-RU" dirty="0" err="1">
                <a:solidFill>
                  <a:srgbClr val="2A3948"/>
                </a:solidFill>
                <a:latin typeface="Akrobat Bold" panose="00000800000000000000" pitchFamily="50" charset="-52"/>
              </a:rPr>
              <a:t>Bold</a:t>
            </a:r>
            <a:r>
              <a:rPr lang="ru-RU" dirty="0">
                <a:solidFill>
                  <a:srgbClr val="2A3948"/>
                </a:solidFill>
                <a:latin typeface="Akrobat Bold" panose="00000800000000000000" pitchFamily="50" charset="-52"/>
              </a:rPr>
              <a:t> 18 </a:t>
            </a:r>
            <a:r>
              <a:rPr lang="ru-RU" dirty="0" err="1">
                <a:solidFill>
                  <a:srgbClr val="2A3948"/>
                </a:solidFill>
                <a:latin typeface="Akrobat Bold" panose="00000800000000000000" pitchFamily="50" charset="-52"/>
              </a:rPr>
              <a:t>pt</a:t>
            </a:r>
            <a:r>
              <a:rPr lang="ru-RU" dirty="0">
                <a:solidFill>
                  <a:srgbClr val="2A3948"/>
                </a:solidFill>
                <a:latin typeface="Akrobat Bold" panose="00000800000000000000" pitchFamily="50" charset="-52"/>
              </a:rPr>
              <a:t>.</a:t>
            </a:r>
          </a:p>
          <a:p>
            <a:endParaRPr lang="ru-RU" dirty="0">
              <a:solidFill>
                <a:srgbClr val="2A3948"/>
              </a:solidFill>
              <a:latin typeface="Akrobat Bold" panose="00000800000000000000" pitchFamily="50" charset="-52"/>
            </a:endParaRPr>
          </a:p>
          <a:p>
            <a:r>
              <a:rPr lang="ru-RU" sz="1600" dirty="0">
                <a:solidFill>
                  <a:srgbClr val="2A3948"/>
                </a:solidFill>
                <a:latin typeface="Akrobat Bold" panose="00000800000000000000" pitchFamily="50" charset="-52"/>
              </a:rPr>
              <a:t>Заголовок – </a:t>
            </a:r>
            <a:r>
              <a:rPr lang="ru-RU" sz="1600" dirty="0" err="1">
                <a:solidFill>
                  <a:srgbClr val="2A3948"/>
                </a:solidFill>
                <a:latin typeface="Akrobat Bold" panose="00000800000000000000" pitchFamily="50" charset="-52"/>
              </a:rPr>
              <a:t>Akrobat</a:t>
            </a:r>
            <a:r>
              <a:rPr lang="ru-RU" sz="1600" dirty="0">
                <a:solidFill>
                  <a:srgbClr val="2A3948"/>
                </a:solidFill>
                <a:latin typeface="Akrobat Bold" panose="00000800000000000000" pitchFamily="50" charset="-52"/>
              </a:rPr>
              <a:t> </a:t>
            </a:r>
            <a:r>
              <a:rPr lang="ru-RU" sz="1600" dirty="0" err="1">
                <a:solidFill>
                  <a:srgbClr val="2A3948"/>
                </a:solidFill>
                <a:latin typeface="Akrobat Bold" panose="00000800000000000000" pitchFamily="50" charset="-52"/>
              </a:rPr>
              <a:t>Bold</a:t>
            </a:r>
            <a:r>
              <a:rPr lang="ru-RU" sz="1600" dirty="0">
                <a:solidFill>
                  <a:srgbClr val="2A3948"/>
                </a:solidFill>
                <a:latin typeface="Akrobat Bold" panose="00000800000000000000" pitchFamily="50" charset="-52"/>
              </a:rPr>
              <a:t> 16 </a:t>
            </a:r>
            <a:r>
              <a:rPr lang="ru-RU" sz="1600" dirty="0" err="1">
                <a:solidFill>
                  <a:srgbClr val="2A3948"/>
                </a:solidFill>
                <a:latin typeface="Akrobat Bold" panose="00000800000000000000" pitchFamily="50" charset="-52"/>
              </a:rPr>
              <a:t>pt</a:t>
            </a:r>
            <a:r>
              <a:rPr lang="ru-RU" sz="1600" dirty="0">
                <a:solidFill>
                  <a:srgbClr val="2A3948"/>
                </a:solidFill>
                <a:latin typeface="Akrobat Bold" panose="00000800000000000000" pitchFamily="50" charset="-52"/>
              </a:rPr>
              <a:t>. </a:t>
            </a:r>
          </a:p>
          <a:p>
            <a:pPr algn="just"/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Текст – основной набор для текстового слайда,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Akrobat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Regular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 14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pt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. Расстояние между блоками текста – пустая строка. Выравнивание основного текста по ширине.</a:t>
            </a:r>
          </a:p>
        </p:txBody>
      </p:sp>
    </p:spTree>
    <p:extLst>
      <p:ext uri="{BB962C8B-B14F-4D97-AF65-F5344CB8AC3E}">
        <p14:creationId xmlns:p14="http://schemas.microsoft.com/office/powerpoint/2010/main" val="36877986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9915298"/>
              </p:ext>
            </p:extLst>
          </p:nvPr>
        </p:nvGraphicFramePr>
        <p:xfrm>
          <a:off x="258902" y="1555157"/>
          <a:ext cx="11730417" cy="4241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101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101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101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040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aseline="0" dirty="0">
                          <a:solidFill>
                            <a:srgbClr val="A6192E"/>
                          </a:solidFill>
                          <a:latin typeface="Akrobat Bold" panose="00000800000000000000" pitchFamily="50" charset="-52"/>
                        </a:rPr>
                        <a:t> </a:t>
                      </a:r>
                      <a:r>
                        <a:rPr lang="ru-RU" sz="1800" dirty="0">
                          <a:solidFill>
                            <a:srgbClr val="A6192E"/>
                          </a:solidFill>
                          <a:latin typeface="Akrobat Bold" panose="00000800000000000000" pitchFamily="50" charset="-52"/>
                        </a:rPr>
                        <a:t>ЗАГОЛОВОК </a:t>
                      </a:r>
                      <a:r>
                        <a:rPr lang="ru-RU" sz="1800" dirty="0" err="1">
                          <a:solidFill>
                            <a:srgbClr val="A6192E"/>
                          </a:solidFill>
                          <a:latin typeface="Akrobat Bold" panose="00000800000000000000" pitchFamily="50" charset="-52"/>
                        </a:rPr>
                        <a:t>Akrobat</a:t>
                      </a:r>
                      <a:r>
                        <a:rPr lang="ru-RU" sz="1800" dirty="0">
                          <a:solidFill>
                            <a:srgbClr val="A6192E"/>
                          </a:solidFill>
                          <a:latin typeface="Akrobat Bold" panose="00000800000000000000" pitchFamily="50" charset="-52"/>
                        </a:rPr>
                        <a:t> </a:t>
                      </a:r>
                      <a:r>
                        <a:rPr lang="ru-RU" sz="1800" dirty="0" err="1">
                          <a:solidFill>
                            <a:srgbClr val="A6192E"/>
                          </a:solidFill>
                          <a:latin typeface="Akrobat Bold" panose="00000800000000000000" pitchFamily="50" charset="-52"/>
                        </a:rPr>
                        <a:t>Bold</a:t>
                      </a:r>
                      <a:r>
                        <a:rPr lang="ru-RU" sz="1800" dirty="0">
                          <a:solidFill>
                            <a:srgbClr val="A6192E"/>
                          </a:solidFill>
                          <a:latin typeface="Akrobat Bold" panose="00000800000000000000" pitchFamily="50" charset="-52"/>
                        </a:rPr>
                        <a:t> 18 </a:t>
                      </a:r>
                      <a:r>
                        <a:rPr lang="en-US" sz="1800" dirty="0">
                          <a:solidFill>
                            <a:srgbClr val="A6192E"/>
                          </a:solidFill>
                          <a:latin typeface="Akrobat Bold" panose="00000800000000000000" pitchFamily="50" charset="-52"/>
                        </a:rPr>
                        <a:t>pt</a:t>
                      </a:r>
                      <a:r>
                        <a:rPr lang="ru-RU" sz="1800" dirty="0">
                          <a:solidFill>
                            <a:srgbClr val="A6192E"/>
                          </a:solidFill>
                          <a:latin typeface="Akrobat Bold" panose="00000800000000000000" pitchFamily="50" charset="-52"/>
                        </a:rPr>
                        <a:t>, ВЕРХНИЙ РЕГИСТР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900" dirty="0">
                        <a:solidFill>
                          <a:srgbClr val="A6192E"/>
                        </a:solidFill>
                        <a:latin typeface="Akrobat Bold" panose="00000800000000000000" pitchFamily="50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l"/>
                      <a:r>
                        <a:rPr lang="ru-RU" sz="1200">
                          <a:latin typeface="Akrobat" panose="00000600000000000000" pitchFamily="2" charset="-52"/>
                        </a:rPr>
                        <a:t> Текст</a:t>
                      </a:r>
                      <a:endParaRPr lang="ru-RU" sz="1200" dirty="0">
                        <a:latin typeface="Akrobat" panose="00000600000000000000" pitchFamily="2" charset="-5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200" dirty="0"/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200" dirty="0"/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200" dirty="0"/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200" dirty="0"/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5920">
                <a:tc gridSpan="3"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dirty="0">
                          <a:solidFill>
                            <a:srgbClr val="A6192E"/>
                          </a:solidFill>
                          <a:latin typeface="Akrobat Bold" panose="00000800000000000000" pitchFamily="50" charset="-52"/>
                        </a:rPr>
                        <a:t> </a:t>
                      </a:r>
                      <a:r>
                        <a:rPr lang="ru-RU" sz="1400" dirty="0">
                          <a:solidFill>
                            <a:srgbClr val="A6192E"/>
                          </a:solidFill>
                          <a:latin typeface="Akrobat Bold" panose="00000800000000000000" pitchFamily="50" charset="-52"/>
                        </a:rPr>
                        <a:t>ПОДЗАГОЛОВОК </a:t>
                      </a:r>
                      <a:r>
                        <a:rPr lang="ru-RU" sz="1400" dirty="0" err="1">
                          <a:solidFill>
                            <a:srgbClr val="A6192E"/>
                          </a:solidFill>
                          <a:latin typeface="Akrobat Bold" panose="00000800000000000000" pitchFamily="50" charset="-52"/>
                        </a:rPr>
                        <a:t>Akrobat</a:t>
                      </a:r>
                      <a:r>
                        <a:rPr lang="ru-RU" sz="1400" dirty="0">
                          <a:solidFill>
                            <a:srgbClr val="A6192E"/>
                          </a:solidFill>
                          <a:latin typeface="Akrobat Bold" panose="00000800000000000000" pitchFamily="50" charset="-52"/>
                        </a:rPr>
                        <a:t> </a:t>
                      </a:r>
                      <a:r>
                        <a:rPr lang="ru-RU" sz="1400" dirty="0" err="1">
                          <a:solidFill>
                            <a:srgbClr val="A6192E"/>
                          </a:solidFill>
                          <a:latin typeface="Akrobat Bold" panose="00000800000000000000" pitchFamily="50" charset="-52"/>
                        </a:rPr>
                        <a:t>Bold</a:t>
                      </a:r>
                      <a:r>
                        <a:rPr lang="ru-RU" sz="1400" dirty="0">
                          <a:solidFill>
                            <a:srgbClr val="A6192E"/>
                          </a:solidFill>
                          <a:latin typeface="Akrobat Bold" panose="00000800000000000000" pitchFamily="50" charset="-52"/>
                        </a:rPr>
                        <a:t> 14 </a:t>
                      </a:r>
                      <a:r>
                        <a:rPr lang="en-US" sz="1400" dirty="0">
                          <a:solidFill>
                            <a:srgbClr val="A6192E"/>
                          </a:solidFill>
                          <a:latin typeface="Akrobat Bold" panose="00000800000000000000" pitchFamily="50" charset="-52"/>
                        </a:rPr>
                        <a:t>pt</a:t>
                      </a:r>
                      <a:r>
                        <a:rPr lang="ru-RU" sz="1400" dirty="0">
                          <a:solidFill>
                            <a:srgbClr val="A6192E"/>
                          </a:solidFill>
                          <a:latin typeface="Akrobat Bold" panose="00000800000000000000" pitchFamily="50" charset="-52"/>
                        </a:rPr>
                        <a:t>, ВЕРХНИЙ РЕГИСТР       </a:t>
                      </a:r>
                      <a:r>
                        <a:rPr lang="ru-RU" sz="1400" dirty="0">
                          <a:solidFill>
                            <a:srgbClr val="2A3948"/>
                          </a:solidFill>
                          <a:latin typeface="Akrobat Bold" panose="00000800000000000000" pitchFamily="50" charset="-52"/>
                        </a:rPr>
                        <a:t>ПУНКТ 1 </a:t>
                      </a:r>
                      <a:r>
                        <a:rPr lang="ru-RU" sz="1400" dirty="0" err="1">
                          <a:solidFill>
                            <a:srgbClr val="2A3948"/>
                          </a:solidFill>
                          <a:latin typeface="Akrobat Bold" panose="00000800000000000000" pitchFamily="50" charset="-52"/>
                        </a:rPr>
                        <a:t>Akrobat</a:t>
                      </a:r>
                      <a:r>
                        <a:rPr lang="ru-RU" sz="1400" dirty="0">
                          <a:solidFill>
                            <a:srgbClr val="2A3948"/>
                          </a:solidFill>
                          <a:latin typeface="Akrobat Bold" panose="00000800000000000000" pitchFamily="50" charset="-52"/>
                        </a:rPr>
                        <a:t> </a:t>
                      </a:r>
                      <a:r>
                        <a:rPr lang="ru-RU" sz="1400" dirty="0" err="1">
                          <a:solidFill>
                            <a:srgbClr val="2A3948"/>
                          </a:solidFill>
                          <a:latin typeface="Akrobat Bold" panose="00000800000000000000" pitchFamily="50" charset="-52"/>
                        </a:rPr>
                        <a:t>Bold</a:t>
                      </a:r>
                      <a:r>
                        <a:rPr lang="ru-RU" sz="1400" dirty="0">
                          <a:solidFill>
                            <a:srgbClr val="2A3948"/>
                          </a:solidFill>
                          <a:latin typeface="Akrobat Bold" panose="00000800000000000000" pitchFamily="50" charset="-52"/>
                        </a:rPr>
                        <a:t> 14 </a:t>
                      </a:r>
                      <a:r>
                        <a:rPr lang="ru-RU" sz="1400" dirty="0" err="1">
                          <a:solidFill>
                            <a:srgbClr val="2A3948"/>
                          </a:solidFill>
                          <a:latin typeface="Akrobat Bold" panose="00000800000000000000" pitchFamily="50" charset="-52"/>
                        </a:rPr>
                        <a:t>pt</a:t>
                      </a:r>
                      <a:r>
                        <a:rPr lang="ru-RU" sz="1400" dirty="0">
                          <a:solidFill>
                            <a:srgbClr val="2A3948"/>
                          </a:solidFill>
                          <a:latin typeface="Akrobat Bold" panose="00000800000000000000" pitchFamily="50" charset="-52"/>
                        </a:rPr>
                        <a:t>, ВЕРХНИЙ РЕГИСТР                           ПУНКТ 2  </a:t>
                      </a:r>
                      <a:r>
                        <a:rPr lang="ru-RU" sz="1400" dirty="0" err="1">
                          <a:solidFill>
                            <a:srgbClr val="2A3948"/>
                          </a:solidFill>
                          <a:latin typeface="Akrobat Bold" panose="00000800000000000000" pitchFamily="50" charset="-52"/>
                        </a:rPr>
                        <a:t>Akrobat</a:t>
                      </a:r>
                      <a:r>
                        <a:rPr lang="ru-RU" sz="1400" dirty="0">
                          <a:solidFill>
                            <a:srgbClr val="2A3948"/>
                          </a:solidFill>
                          <a:latin typeface="Akrobat Bold" panose="00000800000000000000" pitchFamily="50" charset="-52"/>
                        </a:rPr>
                        <a:t> </a:t>
                      </a:r>
                      <a:r>
                        <a:rPr lang="ru-RU" sz="1400" dirty="0" err="1">
                          <a:solidFill>
                            <a:srgbClr val="2A3948"/>
                          </a:solidFill>
                          <a:latin typeface="Akrobat Bold" panose="00000800000000000000" pitchFamily="50" charset="-52"/>
                        </a:rPr>
                        <a:t>Bold</a:t>
                      </a:r>
                      <a:r>
                        <a:rPr lang="ru-RU" sz="1400" dirty="0">
                          <a:solidFill>
                            <a:srgbClr val="2A3948"/>
                          </a:solidFill>
                          <a:latin typeface="Akrobat Bold" panose="00000800000000000000" pitchFamily="50" charset="-52"/>
                        </a:rPr>
                        <a:t> 14 </a:t>
                      </a:r>
                      <a:r>
                        <a:rPr lang="ru-RU" sz="1400" dirty="0" err="1">
                          <a:solidFill>
                            <a:srgbClr val="2A3948"/>
                          </a:solidFill>
                          <a:latin typeface="Akrobat Bold" panose="00000800000000000000" pitchFamily="50" charset="-52"/>
                        </a:rPr>
                        <a:t>pt</a:t>
                      </a:r>
                      <a:r>
                        <a:rPr lang="ru-RU" sz="1400" dirty="0">
                          <a:solidFill>
                            <a:srgbClr val="2A3948"/>
                          </a:solidFill>
                          <a:latin typeface="Akrobat Bold" panose="00000800000000000000" pitchFamily="50" charset="-52"/>
                        </a:rPr>
                        <a:t>, ВЕРХНИЙ РЕГИСТР</a:t>
                      </a: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60911" y="369753"/>
            <a:ext cx="112760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2A3948"/>
                </a:solidFill>
                <a:latin typeface="Akrobat Bold" panose="00000800000000000000" pitchFamily="50" charset="-52"/>
              </a:rPr>
              <a:t>ТАБЛИЦЫ</a:t>
            </a:r>
          </a:p>
        </p:txBody>
      </p:sp>
    </p:spTree>
    <p:extLst>
      <p:ext uri="{BB962C8B-B14F-4D97-AF65-F5344CB8AC3E}">
        <p14:creationId xmlns:p14="http://schemas.microsoft.com/office/powerpoint/2010/main" val="41917868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4383747"/>
              </p:ext>
            </p:extLst>
          </p:nvPr>
        </p:nvGraphicFramePr>
        <p:xfrm>
          <a:off x="160911" y="1941081"/>
          <a:ext cx="6223179" cy="4241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743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743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743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040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aseline="0" dirty="0">
                          <a:solidFill>
                            <a:srgbClr val="A6192E"/>
                          </a:solidFill>
                          <a:latin typeface="Akrobat Bold" panose="00000800000000000000" pitchFamily="50" charset="-52"/>
                        </a:rPr>
                        <a:t> </a:t>
                      </a:r>
                      <a:r>
                        <a:rPr lang="ru-RU" sz="1800" dirty="0">
                          <a:solidFill>
                            <a:srgbClr val="A6192E"/>
                          </a:solidFill>
                          <a:latin typeface="Akrobat Bold" panose="00000800000000000000" pitchFamily="50" charset="-52"/>
                        </a:rPr>
                        <a:t>ЗАГОЛОВОК </a:t>
                      </a:r>
                      <a:r>
                        <a:rPr lang="ru-RU" sz="1800" dirty="0" err="1">
                          <a:solidFill>
                            <a:srgbClr val="A6192E"/>
                          </a:solidFill>
                          <a:latin typeface="Akrobat Bold" panose="00000800000000000000" pitchFamily="50" charset="-52"/>
                        </a:rPr>
                        <a:t>Akrobat</a:t>
                      </a:r>
                      <a:r>
                        <a:rPr lang="ru-RU" sz="1800" dirty="0">
                          <a:solidFill>
                            <a:srgbClr val="A6192E"/>
                          </a:solidFill>
                          <a:latin typeface="Akrobat Bold" panose="00000800000000000000" pitchFamily="50" charset="-52"/>
                        </a:rPr>
                        <a:t> </a:t>
                      </a:r>
                      <a:r>
                        <a:rPr lang="ru-RU" sz="1800" dirty="0" err="1">
                          <a:solidFill>
                            <a:srgbClr val="A6192E"/>
                          </a:solidFill>
                          <a:latin typeface="Akrobat Bold" panose="00000800000000000000" pitchFamily="50" charset="-52"/>
                        </a:rPr>
                        <a:t>Bold</a:t>
                      </a:r>
                      <a:r>
                        <a:rPr lang="ru-RU" sz="1800" dirty="0">
                          <a:solidFill>
                            <a:srgbClr val="A6192E"/>
                          </a:solidFill>
                          <a:latin typeface="Akrobat Bold" panose="00000800000000000000" pitchFamily="50" charset="-52"/>
                        </a:rPr>
                        <a:t> 18 </a:t>
                      </a:r>
                      <a:r>
                        <a:rPr lang="en-US" sz="1800" dirty="0">
                          <a:solidFill>
                            <a:srgbClr val="A6192E"/>
                          </a:solidFill>
                          <a:latin typeface="Akrobat Bold" panose="00000800000000000000" pitchFamily="50" charset="-52"/>
                        </a:rPr>
                        <a:t>pt</a:t>
                      </a:r>
                      <a:r>
                        <a:rPr lang="ru-RU" sz="1800" dirty="0">
                          <a:solidFill>
                            <a:srgbClr val="A6192E"/>
                          </a:solidFill>
                          <a:latin typeface="Akrobat Bold" panose="00000800000000000000" pitchFamily="50" charset="-52"/>
                        </a:rPr>
                        <a:t>, ВЕРХНИЙ РЕГИСТР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900" dirty="0">
                        <a:solidFill>
                          <a:srgbClr val="A6192E"/>
                        </a:solidFill>
                        <a:latin typeface="Akrobat Bold" panose="00000800000000000000" pitchFamily="50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l"/>
                      <a:r>
                        <a:rPr lang="ru-RU" sz="15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500" dirty="0"/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500" dirty="0"/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500" dirty="0"/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500" dirty="0"/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5920">
                <a:tc gridSpan="3">
                  <a:txBody>
                    <a:bodyPr/>
                    <a:lstStyle/>
                    <a:p>
                      <a:pPr algn="l"/>
                      <a:r>
                        <a:rPr lang="ru-RU" sz="1900" dirty="0">
                          <a:solidFill>
                            <a:srgbClr val="A6192E"/>
                          </a:solidFill>
                          <a:latin typeface="Akrobat Bold" panose="00000800000000000000" pitchFamily="50" charset="-52"/>
                        </a:rPr>
                        <a:t> </a:t>
                      </a:r>
                      <a:r>
                        <a:rPr lang="ru-RU" sz="1500" dirty="0">
                          <a:solidFill>
                            <a:srgbClr val="A6192E"/>
                          </a:solidFill>
                          <a:latin typeface="Akrobat Bold" panose="00000800000000000000" pitchFamily="50" charset="-52"/>
                        </a:rPr>
                        <a:t>ПОДЗАГОЛОВОК </a:t>
                      </a:r>
                      <a:r>
                        <a:rPr lang="ru-RU" sz="1500" dirty="0" err="1">
                          <a:solidFill>
                            <a:srgbClr val="A6192E"/>
                          </a:solidFill>
                          <a:latin typeface="Akrobat Bold" panose="00000800000000000000" pitchFamily="50" charset="-52"/>
                        </a:rPr>
                        <a:t>Akrobat</a:t>
                      </a:r>
                      <a:r>
                        <a:rPr lang="ru-RU" sz="1500" dirty="0">
                          <a:solidFill>
                            <a:srgbClr val="A6192E"/>
                          </a:solidFill>
                          <a:latin typeface="Akrobat Bold" panose="00000800000000000000" pitchFamily="50" charset="-52"/>
                        </a:rPr>
                        <a:t> </a:t>
                      </a:r>
                      <a:r>
                        <a:rPr lang="ru-RU" sz="1500" dirty="0" err="1">
                          <a:solidFill>
                            <a:srgbClr val="A6192E"/>
                          </a:solidFill>
                          <a:latin typeface="Akrobat Bold" panose="00000800000000000000" pitchFamily="50" charset="-52"/>
                        </a:rPr>
                        <a:t>Bold</a:t>
                      </a:r>
                      <a:r>
                        <a:rPr lang="ru-RU" sz="1500" dirty="0">
                          <a:solidFill>
                            <a:srgbClr val="A6192E"/>
                          </a:solidFill>
                          <a:latin typeface="Akrobat Bold" panose="00000800000000000000" pitchFamily="50" charset="-52"/>
                        </a:rPr>
                        <a:t> 15 </a:t>
                      </a:r>
                      <a:r>
                        <a:rPr lang="en-US" sz="1500" dirty="0">
                          <a:solidFill>
                            <a:srgbClr val="A6192E"/>
                          </a:solidFill>
                          <a:latin typeface="Akrobat Bold" panose="00000800000000000000" pitchFamily="50" charset="-52"/>
                        </a:rPr>
                        <a:t>pt</a:t>
                      </a:r>
                      <a:r>
                        <a:rPr lang="ru-RU" sz="1500" dirty="0">
                          <a:solidFill>
                            <a:srgbClr val="A6192E"/>
                          </a:solidFill>
                          <a:latin typeface="Akrobat Bold" panose="00000800000000000000" pitchFamily="50" charset="-52"/>
                        </a:rPr>
                        <a:t>, ВЕРХНИЙ РЕГИСТР</a:t>
                      </a: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10239" y="387852"/>
            <a:ext cx="112760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2A3948"/>
                </a:solidFill>
                <a:latin typeface="Akrobat Bold" panose="00000800000000000000" pitchFamily="50" charset="-52"/>
              </a:rPr>
              <a:t>ИСПОЛЬЗОВАНИЕ ТАБЛИЦЫ С КАРТИНКОЙ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471920" y="1076961"/>
            <a:ext cx="5527040" cy="50647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10239" y="1098438"/>
            <a:ext cx="6173851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2A3948"/>
                </a:solidFill>
                <a:latin typeface="Akrobat Bold" panose="00000800000000000000" pitchFamily="50" charset="-52"/>
              </a:rPr>
              <a:t>Заголовок – </a:t>
            </a:r>
            <a:r>
              <a:rPr lang="ru-RU" sz="1600" dirty="0" err="1">
                <a:solidFill>
                  <a:srgbClr val="2A3948"/>
                </a:solidFill>
                <a:latin typeface="Akrobat Bold" panose="00000800000000000000" pitchFamily="50" charset="-52"/>
              </a:rPr>
              <a:t>Akrobat</a:t>
            </a:r>
            <a:r>
              <a:rPr lang="ru-RU" sz="1600" dirty="0">
                <a:solidFill>
                  <a:srgbClr val="2A3948"/>
                </a:solidFill>
                <a:latin typeface="Akrobat Bold" panose="00000800000000000000" pitchFamily="50" charset="-52"/>
              </a:rPr>
              <a:t> </a:t>
            </a:r>
            <a:r>
              <a:rPr lang="ru-RU" sz="1600" dirty="0" err="1">
                <a:solidFill>
                  <a:srgbClr val="2A3948"/>
                </a:solidFill>
                <a:latin typeface="Akrobat Bold" panose="00000800000000000000" pitchFamily="50" charset="-52"/>
              </a:rPr>
              <a:t>Bold</a:t>
            </a:r>
            <a:r>
              <a:rPr lang="ru-RU" sz="1600" dirty="0">
                <a:solidFill>
                  <a:srgbClr val="2A3948"/>
                </a:solidFill>
                <a:latin typeface="Akrobat Bold" panose="00000800000000000000" pitchFamily="50" charset="-52"/>
              </a:rPr>
              <a:t> 16 </a:t>
            </a:r>
            <a:r>
              <a:rPr lang="ru-RU" sz="1600" dirty="0" err="1">
                <a:solidFill>
                  <a:srgbClr val="2A3948"/>
                </a:solidFill>
                <a:latin typeface="Akrobat Bold" panose="00000800000000000000" pitchFamily="50" charset="-52"/>
              </a:rPr>
              <a:t>pt</a:t>
            </a:r>
            <a:r>
              <a:rPr lang="ru-RU" sz="1600" dirty="0">
                <a:solidFill>
                  <a:srgbClr val="2A3948"/>
                </a:solidFill>
                <a:latin typeface="Akrobat Bold" panose="00000800000000000000" pitchFamily="50" charset="-52"/>
              </a:rPr>
              <a:t>. </a:t>
            </a:r>
          </a:p>
          <a:p>
            <a:pPr algn="just"/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Текст – основной набор для текстового слайда,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Akrobat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Regular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 14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pt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. Расстояние между блоками текста – пустая строка. Выравнивание основного текста по ширине.</a:t>
            </a:r>
          </a:p>
          <a:p>
            <a:endParaRPr lang="ru-RU" sz="1400" dirty="0">
              <a:solidFill>
                <a:srgbClr val="2A3948"/>
              </a:solidFill>
              <a:latin typeface="Akrobat" panose="000006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123034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1711" y="362272"/>
            <a:ext cx="112760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2A3948"/>
                </a:solidFill>
                <a:latin typeface="Akrobat Bold" panose="00000800000000000000" pitchFamily="50" charset="-52"/>
              </a:rPr>
              <a:t>РАСПОЛОЖЕНИЕ ТЕКСТА ОТНОСИТЕЛЬНО КАРТИНОК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3727" y="1707189"/>
            <a:ext cx="3728412" cy="37284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42665" y="1275288"/>
            <a:ext cx="29225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2A3948"/>
                </a:solidFill>
                <a:latin typeface="Akrobat Bold" panose="00000800000000000000" pitchFamily="50" charset="-52"/>
              </a:rPr>
              <a:t>Заголовок – </a:t>
            </a:r>
            <a:r>
              <a:rPr lang="ru-RU" dirty="0" err="1">
                <a:solidFill>
                  <a:srgbClr val="2A3948"/>
                </a:solidFill>
                <a:latin typeface="Akrobat Bold" panose="00000800000000000000" pitchFamily="50" charset="-52"/>
              </a:rPr>
              <a:t>Akrobat</a:t>
            </a:r>
            <a:r>
              <a:rPr lang="ru-RU" dirty="0">
                <a:solidFill>
                  <a:srgbClr val="2A3948"/>
                </a:solidFill>
                <a:latin typeface="Akrobat Bold" panose="00000800000000000000" pitchFamily="50" charset="-52"/>
              </a:rPr>
              <a:t> </a:t>
            </a:r>
            <a:r>
              <a:rPr lang="ru-RU" dirty="0" err="1">
                <a:solidFill>
                  <a:srgbClr val="2A3948"/>
                </a:solidFill>
                <a:latin typeface="Akrobat Bold" panose="00000800000000000000" pitchFamily="50" charset="-52"/>
              </a:rPr>
              <a:t>Bold</a:t>
            </a:r>
            <a:r>
              <a:rPr lang="ru-RU" dirty="0">
                <a:solidFill>
                  <a:srgbClr val="2A3948"/>
                </a:solidFill>
                <a:latin typeface="Akrobat Bold" panose="00000800000000000000" pitchFamily="50" charset="-52"/>
              </a:rPr>
              <a:t> 1</a:t>
            </a:r>
            <a:r>
              <a:rPr lang="en-US" dirty="0">
                <a:solidFill>
                  <a:srgbClr val="2A3948"/>
                </a:solidFill>
                <a:latin typeface="Akrobat Bold" panose="00000800000000000000" pitchFamily="50" charset="-52"/>
              </a:rPr>
              <a:t>8</a:t>
            </a:r>
            <a:r>
              <a:rPr lang="ru-RU" dirty="0">
                <a:solidFill>
                  <a:srgbClr val="2A3948"/>
                </a:solidFill>
                <a:latin typeface="Akrobat Bold" panose="00000800000000000000" pitchFamily="50" charset="-52"/>
              </a:rPr>
              <a:t> </a:t>
            </a:r>
            <a:r>
              <a:rPr lang="ru-RU" dirty="0" err="1">
                <a:solidFill>
                  <a:srgbClr val="2A3948"/>
                </a:solidFill>
                <a:latin typeface="Akrobat Bold" panose="00000800000000000000" pitchFamily="50" charset="-52"/>
              </a:rPr>
              <a:t>pt</a:t>
            </a:r>
            <a:r>
              <a:rPr lang="ru-RU" dirty="0">
                <a:solidFill>
                  <a:srgbClr val="2A3948"/>
                </a:solidFill>
                <a:latin typeface="Akrobat Bold" panose="00000800000000000000" pitchFamily="50" charset="-52"/>
              </a:rPr>
              <a:t>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159345" y="1275288"/>
            <a:ext cx="29225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2A3948"/>
                </a:solidFill>
                <a:latin typeface="Akrobat Bold" panose="00000800000000000000" pitchFamily="50" charset="-52"/>
              </a:rPr>
              <a:t>Заголовок – </a:t>
            </a:r>
            <a:r>
              <a:rPr lang="ru-RU" dirty="0" err="1">
                <a:solidFill>
                  <a:srgbClr val="2A3948"/>
                </a:solidFill>
                <a:latin typeface="Akrobat Bold" panose="00000800000000000000" pitchFamily="50" charset="-52"/>
              </a:rPr>
              <a:t>Akrobat</a:t>
            </a:r>
            <a:r>
              <a:rPr lang="ru-RU" dirty="0">
                <a:solidFill>
                  <a:srgbClr val="2A3948"/>
                </a:solidFill>
                <a:latin typeface="Akrobat Bold" panose="00000800000000000000" pitchFamily="50" charset="-52"/>
              </a:rPr>
              <a:t> </a:t>
            </a:r>
            <a:r>
              <a:rPr lang="ru-RU" dirty="0" err="1">
                <a:solidFill>
                  <a:srgbClr val="2A3948"/>
                </a:solidFill>
                <a:latin typeface="Akrobat Bold" panose="00000800000000000000" pitchFamily="50" charset="-52"/>
              </a:rPr>
              <a:t>Bold</a:t>
            </a:r>
            <a:r>
              <a:rPr lang="ru-RU" dirty="0">
                <a:solidFill>
                  <a:srgbClr val="2A3948"/>
                </a:solidFill>
                <a:latin typeface="Akrobat Bold" panose="00000800000000000000" pitchFamily="50" charset="-52"/>
              </a:rPr>
              <a:t> 1</a:t>
            </a:r>
            <a:r>
              <a:rPr lang="en-US" dirty="0">
                <a:solidFill>
                  <a:srgbClr val="2A3948"/>
                </a:solidFill>
                <a:latin typeface="Akrobat Bold" panose="00000800000000000000" pitchFamily="50" charset="-52"/>
              </a:rPr>
              <a:t>8</a:t>
            </a:r>
            <a:r>
              <a:rPr lang="ru-RU" dirty="0">
                <a:solidFill>
                  <a:srgbClr val="2A3948"/>
                </a:solidFill>
                <a:latin typeface="Akrobat Bold" panose="00000800000000000000" pitchFamily="50" charset="-52"/>
              </a:rPr>
              <a:t> </a:t>
            </a:r>
            <a:r>
              <a:rPr lang="ru-RU" dirty="0" err="1">
                <a:solidFill>
                  <a:srgbClr val="2A3948"/>
                </a:solidFill>
                <a:latin typeface="Akrobat Bold" panose="00000800000000000000" pitchFamily="50" charset="-52"/>
              </a:rPr>
              <a:t>pt</a:t>
            </a:r>
            <a:r>
              <a:rPr lang="ru-RU" dirty="0">
                <a:solidFill>
                  <a:srgbClr val="2A3948"/>
                </a:solidFill>
                <a:latin typeface="Akrobat Bold" panose="00000800000000000000" pitchFamily="50" charset="-52"/>
              </a:rPr>
              <a:t>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8157305" y="1275288"/>
            <a:ext cx="29225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2A3948"/>
                </a:solidFill>
                <a:latin typeface="Akrobat Bold" panose="00000800000000000000" pitchFamily="50" charset="-52"/>
              </a:rPr>
              <a:t>Заголовок – </a:t>
            </a:r>
            <a:r>
              <a:rPr lang="ru-RU" dirty="0" err="1">
                <a:solidFill>
                  <a:srgbClr val="2A3948"/>
                </a:solidFill>
                <a:latin typeface="Akrobat Bold" panose="00000800000000000000" pitchFamily="50" charset="-52"/>
              </a:rPr>
              <a:t>Akrobat</a:t>
            </a:r>
            <a:r>
              <a:rPr lang="ru-RU" dirty="0">
                <a:solidFill>
                  <a:srgbClr val="2A3948"/>
                </a:solidFill>
                <a:latin typeface="Akrobat Bold" panose="00000800000000000000" pitchFamily="50" charset="-52"/>
              </a:rPr>
              <a:t> </a:t>
            </a:r>
            <a:r>
              <a:rPr lang="ru-RU" dirty="0" err="1">
                <a:solidFill>
                  <a:srgbClr val="2A3948"/>
                </a:solidFill>
                <a:latin typeface="Akrobat Bold" panose="00000800000000000000" pitchFamily="50" charset="-52"/>
              </a:rPr>
              <a:t>Bold</a:t>
            </a:r>
            <a:r>
              <a:rPr lang="ru-RU" dirty="0">
                <a:solidFill>
                  <a:srgbClr val="2A3948"/>
                </a:solidFill>
                <a:latin typeface="Akrobat Bold" panose="00000800000000000000" pitchFamily="50" charset="-52"/>
              </a:rPr>
              <a:t> 1</a:t>
            </a:r>
            <a:r>
              <a:rPr lang="en-US" dirty="0">
                <a:solidFill>
                  <a:srgbClr val="2A3948"/>
                </a:solidFill>
                <a:latin typeface="Akrobat Bold" panose="00000800000000000000" pitchFamily="50" charset="-52"/>
              </a:rPr>
              <a:t>8</a:t>
            </a:r>
            <a:r>
              <a:rPr lang="ru-RU" dirty="0">
                <a:solidFill>
                  <a:srgbClr val="2A3948"/>
                </a:solidFill>
                <a:latin typeface="Akrobat Bold" panose="00000800000000000000" pitchFamily="50" charset="-52"/>
              </a:rPr>
              <a:t> </a:t>
            </a:r>
            <a:r>
              <a:rPr lang="ru-RU" dirty="0" err="1">
                <a:solidFill>
                  <a:srgbClr val="2A3948"/>
                </a:solidFill>
                <a:latin typeface="Akrobat Bold" panose="00000800000000000000" pitchFamily="50" charset="-52"/>
              </a:rPr>
              <a:t>pt</a:t>
            </a:r>
            <a:r>
              <a:rPr lang="ru-RU" dirty="0">
                <a:solidFill>
                  <a:srgbClr val="2A3948"/>
                </a:solidFill>
                <a:latin typeface="Akrobat Bold" panose="00000800000000000000" pitchFamily="50" charset="-52"/>
              </a:rPr>
              <a:t>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27424" y="5560737"/>
            <a:ext cx="378915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Текст – основной набор для текстового слайда,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Akrobat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Regular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 14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pt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. Расстояние между блоками текста – пустая строка. Выравнивание основного текста по ширине.</a:t>
            </a:r>
          </a:p>
          <a:p>
            <a:pPr algn="just"/>
            <a:endParaRPr lang="ru-RU" sz="1400" dirty="0">
              <a:solidFill>
                <a:srgbClr val="2A3948"/>
              </a:solidFill>
              <a:latin typeface="Akrobat" panose="00000600000000000000" pitchFamily="2" charset="-52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218047" y="1707189"/>
            <a:ext cx="3728412" cy="37284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4270887" y="1701635"/>
            <a:ext cx="3728412" cy="37284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4159344" y="5560737"/>
            <a:ext cx="378915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Текст – основной набор для текстового слайда,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Akrobat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Regular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 14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pt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. Расстояние между блоками текста – пустая строка. Выравнивание основного текста по ширине.</a:t>
            </a:r>
          </a:p>
          <a:p>
            <a:pPr algn="just"/>
            <a:endParaRPr lang="ru-RU" sz="1400" dirty="0">
              <a:solidFill>
                <a:srgbClr val="2A3948"/>
              </a:solidFill>
              <a:latin typeface="Akrobat" panose="00000600000000000000" pitchFamily="2" charset="-52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8157304" y="5502481"/>
            <a:ext cx="378915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Текст – основной набор для текстового слайда,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Akrobat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Regular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 14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pt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. Расстояние между блоками текста – пустая строка. Выравнивание основного текста по ширине.</a:t>
            </a:r>
          </a:p>
          <a:p>
            <a:pPr algn="just"/>
            <a:endParaRPr lang="ru-RU" sz="1400" dirty="0">
              <a:solidFill>
                <a:srgbClr val="2A3948"/>
              </a:solidFill>
              <a:latin typeface="Akrobat" panose="000006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9662863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6471" y="348498"/>
            <a:ext cx="112760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2A3948"/>
                </a:solidFill>
                <a:latin typeface="Akrobat Bold" panose="00000800000000000000" pitchFamily="50" charset="-52"/>
              </a:rPr>
              <a:t>РАСПОЛОЖЕНИЕ ТЕКСТА ОТНОСИТЕЛЬНО КАРТИНОК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181348" y="1429989"/>
            <a:ext cx="263525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Текст – основной набор для текстового слайда,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Akrobat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Regular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 14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pt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. Расстояние между блоками текста – пустая строка.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181348" y="2614122"/>
            <a:ext cx="263525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Текст – основной набор для текстового слайда,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Akrobat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Regular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 14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pt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. Расстояние между блоками текста – пустая строка.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181348" y="3766361"/>
            <a:ext cx="260406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Текст – основной набор для текстового слайда,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Akrobat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Regular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 14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pt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. Расстояние между блоками текста – пустая строка.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64574" y="1499792"/>
            <a:ext cx="2916777" cy="104452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3181348" y="4916681"/>
            <a:ext cx="25728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Текст – основной набор для текстового слайда,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Akrobat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Regular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 14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pt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. Расстояние между блоками текста – пустая строка.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88902" y="1043205"/>
            <a:ext cx="29225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2A3948"/>
                </a:solidFill>
                <a:latin typeface="Akrobat Bold" panose="00000800000000000000" pitchFamily="50" charset="-52"/>
              </a:rPr>
              <a:t>Заголовок – </a:t>
            </a:r>
            <a:r>
              <a:rPr lang="ru-RU" dirty="0" err="1">
                <a:solidFill>
                  <a:srgbClr val="2A3948"/>
                </a:solidFill>
                <a:latin typeface="Akrobat Bold" panose="00000800000000000000" pitchFamily="50" charset="-52"/>
              </a:rPr>
              <a:t>Akrobat</a:t>
            </a:r>
            <a:r>
              <a:rPr lang="ru-RU" dirty="0">
                <a:solidFill>
                  <a:srgbClr val="2A3948"/>
                </a:solidFill>
                <a:latin typeface="Akrobat Bold" panose="00000800000000000000" pitchFamily="50" charset="-52"/>
              </a:rPr>
              <a:t> </a:t>
            </a:r>
            <a:r>
              <a:rPr lang="ru-RU" dirty="0" err="1">
                <a:solidFill>
                  <a:srgbClr val="2A3948"/>
                </a:solidFill>
                <a:latin typeface="Akrobat Bold" panose="00000800000000000000" pitchFamily="50" charset="-52"/>
              </a:rPr>
              <a:t>Bold</a:t>
            </a:r>
            <a:r>
              <a:rPr lang="ru-RU" dirty="0">
                <a:solidFill>
                  <a:srgbClr val="2A3948"/>
                </a:solidFill>
                <a:latin typeface="Akrobat Bold" panose="00000800000000000000" pitchFamily="50" charset="-52"/>
              </a:rPr>
              <a:t> 1</a:t>
            </a:r>
            <a:r>
              <a:rPr lang="en-US" dirty="0">
                <a:solidFill>
                  <a:srgbClr val="2A3948"/>
                </a:solidFill>
                <a:latin typeface="Akrobat Bold" panose="00000800000000000000" pitchFamily="50" charset="-52"/>
              </a:rPr>
              <a:t>8</a:t>
            </a:r>
            <a:r>
              <a:rPr lang="ru-RU" dirty="0">
                <a:solidFill>
                  <a:srgbClr val="2A3948"/>
                </a:solidFill>
                <a:latin typeface="Akrobat Bold" panose="00000800000000000000" pitchFamily="50" charset="-52"/>
              </a:rPr>
              <a:t> </a:t>
            </a:r>
            <a:r>
              <a:rPr lang="ru-RU" dirty="0" err="1">
                <a:solidFill>
                  <a:srgbClr val="2A3948"/>
                </a:solidFill>
                <a:latin typeface="Akrobat Bold" panose="00000800000000000000" pitchFamily="50" charset="-52"/>
              </a:rPr>
              <a:t>pt</a:t>
            </a:r>
            <a:r>
              <a:rPr lang="ru-RU" dirty="0">
                <a:solidFill>
                  <a:srgbClr val="2A3948"/>
                </a:solidFill>
                <a:latin typeface="Akrobat Bold" panose="00000800000000000000" pitchFamily="50" charset="-52"/>
              </a:rPr>
              <a:t> 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6366922" y="1043205"/>
            <a:ext cx="29225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2A3948"/>
                </a:solidFill>
                <a:latin typeface="Akrobat Bold" panose="00000800000000000000" pitchFamily="50" charset="-52"/>
              </a:rPr>
              <a:t>Заголовок – </a:t>
            </a:r>
            <a:r>
              <a:rPr lang="ru-RU" dirty="0" err="1">
                <a:solidFill>
                  <a:srgbClr val="2A3948"/>
                </a:solidFill>
                <a:latin typeface="Akrobat Bold" panose="00000800000000000000" pitchFamily="50" charset="-52"/>
              </a:rPr>
              <a:t>Akrobat</a:t>
            </a:r>
            <a:r>
              <a:rPr lang="ru-RU" dirty="0">
                <a:solidFill>
                  <a:srgbClr val="2A3948"/>
                </a:solidFill>
                <a:latin typeface="Akrobat Bold" panose="00000800000000000000" pitchFamily="50" charset="-52"/>
              </a:rPr>
              <a:t> </a:t>
            </a:r>
            <a:r>
              <a:rPr lang="ru-RU" dirty="0" err="1">
                <a:solidFill>
                  <a:srgbClr val="2A3948"/>
                </a:solidFill>
                <a:latin typeface="Akrobat Bold" panose="00000800000000000000" pitchFamily="50" charset="-52"/>
              </a:rPr>
              <a:t>Bold</a:t>
            </a:r>
            <a:r>
              <a:rPr lang="ru-RU" dirty="0">
                <a:solidFill>
                  <a:srgbClr val="2A3948"/>
                </a:solidFill>
                <a:latin typeface="Akrobat Bold" panose="00000800000000000000" pitchFamily="50" charset="-52"/>
              </a:rPr>
              <a:t> 1</a:t>
            </a:r>
            <a:r>
              <a:rPr lang="en-US" dirty="0">
                <a:solidFill>
                  <a:srgbClr val="2A3948"/>
                </a:solidFill>
                <a:latin typeface="Akrobat Bold" panose="00000800000000000000" pitchFamily="50" charset="-52"/>
              </a:rPr>
              <a:t>8</a:t>
            </a:r>
            <a:r>
              <a:rPr lang="ru-RU" dirty="0">
                <a:solidFill>
                  <a:srgbClr val="2A3948"/>
                </a:solidFill>
                <a:latin typeface="Akrobat Bold" panose="00000800000000000000" pitchFamily="50" charset="-52"/>
              </a:rPr>
              <a:t> </a:t>
            </a:r>
            <a:r>
              <a:rPr lang="ru-RU" dirty="0" err="1">
                <a:solidFill>
                  <a:srgbClr val="2A3948"/>
                </a:solidFill>
                <a:latin typeface="Akrobat Bold" panose="00000800000000000000" pitchFamily="50" charset="-52"/>
              </a:rPr>
              <a:t>pt</a:t>
            </a:r>
            <a:r>
              <a:rPr lang="ru-RU" dirty="0">
                <a:solidFill>
                  <a:srgbClr val="2A3948"/>
                </a:solidFill>
                <a:latin typeface="Akrobat Bold" panose="00000800000000000000" pitchFamily="50" charset="-52"/>
              </a:rPr>
              <a:t> 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264574" y="2660815"/>
            <a:ext cx="2916777" cy="104452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264574" y="3821838"/>
            <a:ext cx="2916777" cy="104452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264574" y="4982861"/>
            <a:ext cx="2916777" cy="104452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9378948" y="1429989"/>
            <a:ext cx="263525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Текст – основной набор для текстового слайда,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Akrobat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Regular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 14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pt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. Расстояние между блоками текста – пустая строка.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9378948" y="2614122"/>
            <a:ext cx="263525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Текст – основной набор для текстового слайда,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Akrobat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Regular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 14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pt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. Расстояние между блоками текста – пустая строка.</a:t>
            </a:r>
          </a:p>
        </p:txBody>
      </p:sp>
      <p:sp>
        <p:nvSpPr>
          <p:cNvPr id="58" name="Прямоугольник 57"/>
          <p:cNvSpPr/>
          <p:nvPr/>
        </p:nvSpPr>
        <p:spPr>
          <a:xfrm>
            <a:off x="9378948" y="3766361"/>
            <a:ext cx="260406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Текст – основной набор для текстового слайда,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Akrobat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Regular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 14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pt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. Расстояние между блоками текста – пустая строка.</a:t>
            </a:r>
          </a:p>
        </p:txBody>
      </p:sp>
      <p:sp>
        <p:nvSpPr>
          <p:cNvPr id="59" name="Прямоугольник 58"/>
          <p:cNvSpPr/>
          <p:nvPr/>
        </p:nvSpPr>
        <p:spPr>
          <a:xfrm>
            <a:off x="6462174" y="1499792"/>
            <a:ext cx="2916777" cy="104452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9378948" y="4916681"/>
            <a:ext cx="25728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Текст – основной набор для текстового слайда,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Akrobat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Regular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 14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pt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. Расстояние между блоками текста – пустая строка.</a:t>
            </a:r>
          </a:p>
        </p:txBody>
      </p:sp>
      <p:sp>
        <p:nvSpPr>
          <p:cNvPr id="61" name="Прямоугольник 60"/>
          <p:cNvSpPr/>
          <p:nvPr/>
        </p:nvSpPr>
        <p:spPr>
          <a:xfrm>
            <a:off x="6462174" y="2660815"/>
            <a:ext cx="2916777" cy="104452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62" name="Прямоугольник 61"/>
          <p:cNvSpPr/>
          <p:nvPr/>
        </p:nvSpPr>
        <p:spPr>
          <a:xfrm>
            <a:off x="6462174" y="3821838"/>
            <a:ext cx="2916777" cy="104452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6462174" y="4982861"/>
            <a:ext cx="2916777" cy="104452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02555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6311" y="368412"/>
            <a:ext cx="112760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2A3948"/>
                </a:solidFill>
                <a:latin typeface="Akrobat Bold" panose="00000800000000000000" pitchFamily="50" charset="-52"/>
              </a:rPr>
              <a:t>РАСПОЛОЖЕНИЕ ВЫНОСОК ОТНОСИТЕЛЬНО КАРТИНОК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049497" y="1634623"/>
            <a:ext cx="3891228" cy="38912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>
            <a:off x="6183365" y="2255829"/>
            <a:ext cx="4395619" cy="0"/>
          </a:xfrm>
          <a:prstGeom prst="line">
            <a:avLst/>
          </a:prstGeom>
          <a:ln w="9525">
            <a:solidFill>
              <a:srgbClr val="0083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Прямоугольник 31"/>
          <p:cNvSpPr/>
          <p:nvPr/>
        </p:nvSpPr>
        <p:spPr>
          <a:xfrm>
            <a:off x="7131221" y="1818111"/>
            <a:ext cx="39567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solidFill>
                  <a:srgbClr val="0083C8"/>
                </a:solidFill>
                <a:latin typeface="Akrobat" panose="00000600000000000000" pitchFamily="2" charset="-52"/>
              </a:rPr>
              <a:t>Текст – основной набор для текстового слайда, </a:t>
            </a:r>
            <a:r>
              <a:rPr lang="ru-RU" sz="1200" dirty="0" err="1">
                <a:solidFill>
                  <a:srgbClr val="0083C8"/>
                </a:solidFill>
                <a:latin typeface="Akrobat" panose="00000600000000000000" pitchFamily="2" charset="-52"/>
              </a:rPr>
              <a:t>Akrobat</a:t>
            </a:r>
            <a:r>
              <a:rPr lang="ru-RU" sz="1200" dirty="0">
                <a:solidFill>
                  <a:srgbClr val="0083C8"/>
                </a:solidFill>
                <a:latin typeface="Akrobat" panose="00000600000000000000" pitchFamily="2" charset="-52"/>
              </a:rPr>
              <a:t> </a:t>
            </a:r>
            <a:r>
              <a:rPr lang="ru-RU" sz="1200" dirty="0" err="1">
                <a:solidFill>
                  <a:srgbClr val="0083C8"/>
                </a:solidFill>
                <a:latin typeface="Akrobat" panose="00000600000000000000" pitchFamily="2" charset="-52"/>
              </a:rPr>
              <a:t>Regular</a:t>
            </a:r>
            <a:r>
              <a:rPr lang="ru-RU" sz="1200" dirty="0">
                <a:solidFill>
                  <a:srgbClr val="0083C8"/>
                </a:solidFill>
                <a:latin typeface="Akrobat" panose="00000600000000000000" pitchFamily="2" charset="-52"/>
              </a:rPr>
              <a:t> 1</a:t>
            </a:r>
            <a:r>
              <a:rPr lang="en-US" sz="1200" dirty="0">
                <a:solidFill>
                  <a:srgbClr val="0083C8"/>
                </a:solidFill>
                <a:latin typeface="Akrobat" panose="00000600000000000000" pitchFamily="2" charset="-52"/>
              </a:rPr>
              <a:t>2</a:t>
            </a:r>
            <a:r>
              <a:rPr lang="ru-RU" sz="1200" dirty="0">
                <a:solidFill>
                  <a:srgbClr val="0083C8"/>
                </a:solidFill>
                <a:latin typeface="Akrobat" panose="00000600000000000000" pitchFamily="2" charset="-52"/>
              </a:rPr>
              <a:t> </a:t>
            </a:r>
            <a:r>
              <a:rPr lang="ru-RU" sz="1200" dirty="0" err="1">
                <a:solidFill>
                  <a:srgbClr val="0083C8"/>
                </a:solidFill>
                <a:latin typeface="Akrobat" panose="00000600000000000000" pitchFamily="2" charset="-52"/>
              </a:rPr>
              <a:t>pt</a:t>
            </a:r>
            <a:r>
              <a:rPr lang="ru-RU" sz="1200" dirty="0">
                <a:solidFill>
                  <a:srgbClr val="0083C8"/>
                </a:solidFill>
                <a:latin typeface="Akrobat" panose="00000600000000000000" pitchFamily="2" charset="-52"/>
              </a:rPr>
              <a:t>. Расстояние между блоками текста – пустая строка.</a:t>
            </a: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6183365" y="3243723"/>
            <a:ext cx="4395619" cy="0"/>
          </a:xfrm>
          <a:prstGeom prst="line">
            <a:avLst/>
          </a:prstGeom>
          <a:ln w="9525">
            <a:solidFill>
              <a:srgbClr val="0083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Прямоугольник 34"/>
          <p:cNvSpPr/>
          <p:nvPr/>
        </p:nvSpPr>
        <p:spPr>
          <a:xfrm>
            <a:off x="7131221" y="2782058"/>
            <a:ext cx="39567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solidFill>
                  <a:srgbClr val="0083C8"/>
                </a:solidFill>
                <a:latin typeface="Akrobat" panose="00000600000000000000" pitchFamily="2" charset="-52"/>
              </a:rPr>
              <a:t>Текст – основной набор для текстового слайда, </a:t>
            </a:r>
            <a:r>
              <a:rPr lang="ru-RU" sz="1200" dirty="0" err="1">
                <a:solidFill>
                  <a:srgbClr val="0083C8"/>
                </a:solidFill>
                <a:latin typeface="Akrobat" panose="00000600000000000000" pitchFamily="2" charset="-52"/>
              </a:rPr>
              <a:t>Akrobat</a:t>
            </a:r>
            <a:r>
              <a:rPr lang="ru-RU" sz="1200" dirty="0">
                <a:solidFill>
                  <a:srgbClr val="0083C8"/>
                </a:solidFill>
                <a:latin typeface="Akrobat" panose="00000600000000000000" pitchFamily="2" charset="-52"/>
              </a:rPr>
              <a:t> </a:t>
            </a:r>
            <a:r>
              <a:rPr lang="ru-RU" sz="1200" dirty="0" err="1">
                <a:solidFill>
                  <a:srgbClr val="0083C8"/>
                </a:solidFill>
                <a:latin typeface="Akrobat" panose="00000600000000000000" pitchFamily="2" charset="-52"/>
              </a:rPr>
              <a:t>Regular</a:t>
            </a:r>
            <a:r>
              <a:rPr lang="ru-RU" sz="1200" dirty="0">
                <a:solidFill>
                  <a:srgbClr val="0083C8"/>
                </a:solidFill>
                <a:latin typeface="Akrobat" panose="00000600000000000000" pitchFamily="2" charset="-52"/>
              </a:rPr>
              <a:t> 1</a:t>
            </a:r>
            <a:r>
              <a:rPr lang="en-US" sz="1200" dirty="0">
                <a:solidFill>
                  <a:srgbClr val="0083C8"/>
                </a:solidFill>
                <a:latin typeface="Akrobat" panose="00000600000000000000" pitchFamily="2" charset="-52"/>
              </a:rPr>
              <a:t>2</a:t>
            </a:r>
            <a:r>
              <a:rPr lang="ru-RU" sz="1200" dirty="0">
                <a:solidFill>
                  <a:srgbClr val="0083C8"/>
                </a:solidFill>
                <a:latin typeface="Akrobat" panose="00000600000000000000" pitchFamily="2" charset="-52"/>
              </a:rPr>
              <a:t> </a:t>
            </a:r>
            <a:r>
              <a:rPr lang="ru-RU" sz="1200" dirty="0" err="1">
                <a:solidFill>
                  <a:srgbClr val="0083C8"/>
                </a:solidFill>
                <a:latin typeface="Akrobat" panose="00000600000000000000" pitchFamily="2" charset="-52"/>
              </a:rPr>
              <a:t>pt</a:t>
            </a:r>
            <a:r>
              <a:rPr lang="ru-RU" sz="1200" dirty="0">
                <a:solidFill>
                  <a:srgbClr val="0083C8"/>
                </a:solidFill>
                <a:latin typeface="Akrobat" panose="00000600000000000000" pitchFamily="2" charset="-52"/>
              </a:rPr>
              <a:t>. Расстояние между блоками текста – пустая строка.</a:t>
            </a:r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>
            <a:off x="6183365" y="4384787"/>
            <a:ext cx="4395619" cy="0"/>
          </a:xfrm>
          <a:prstGeom prst="line">
            <a:avLst/>
          </a:prstGeom>
          <a:ln w="9525">
            <a:solidFill>
              <a:srgbClr val="0083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Прямоугольник 36"/>
          <p:cNvSpPr/>
          <p:nvPr/>
        </p:nvSpPr>
        <p:spPr>
          <a:xfrm>
            <a:off x="7131221" y="3936783"/>
            <a:ext cx="39567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solidFill>
                  <a:srgbClr val="0083C8"/>
                </a:solidFill>
                <a:latin typeface="Akrobat" panose="00000600000000000000" pitchFamily="2" charset="-52"/>
              </a:rPr>
              <a:t>Текст – основной набор для текстового слайда, </a:t>
            </a:r>
            <a:r>
              <a:rPr lang="ru-RU" sz="1200" dirty="0" err="1">
                <a:solidFill>
                  <a:srgbClr val="0083C8"/>
                </a:solidFill>
                <a:latin typeface="Akrobat" panose="00000600000000000000" pitchFamily="2" charset="-52"/>
              </a:rPr>
              <a:t>Akrobat</a:t>
            </a:r>
            <a:r>
              <a:rPr lang="ru-RU" sz="1200" dirty="0">
                <a:solidFill>
                  <a:srgbClr val="0083C8"/>
                </a:solidFill>
                <a:latin typeface="Akrobat" panose="00000600000000000000" pitchFamily="2" charset="-52"/>
              </a:rPr>
              <a:t> </a:t>
            </a:r>
            <a:r>
              <a:rPr lang="ru-RU" sz="1200" dirty="0" err="1">
                <a:solidFill>
                  <a:srgbClr val="0083C8"/>
                </a:solidFill>
                <a:latin typeface="Akrobat" panose="00000600000000000000" pitchFamily="2" charset="-52"/>
              </a:rPr>
              <a:t>Regular</a:t>
            </a:r>
            <a:r>
              <a:rPr lang="ru-RU" sz="1200" dirty="0">
                <a:solidFill>
                  <a:srgbClr val="0083C8"/>
                </a:solidFill>
                <a:latin typeface="Akrobat" panose="00000600000000000000" pitchFamily="2" charset="-52"/>
              </a:rPr>
              <a:t> 1</a:t>
            </a:r>
            <a:r>
              <a:rPr lang="en-US" sz="1200" dirty="0">
                <a:solidFill>
                  <a:srgbClr val="0083C8"/>
                </a:solidFill>
                <a:latin typeface="Akrobat" panose="00000600000000000000" pitchFamily="2" charset="-52"/>
              </a:rPr>
              <a:t>2 </a:t>
            </a:r>
            <a:r>
              <a:rPr lang="ru-RU" sz="1200" dirty="0" err="1">
                <a:solidFill>
                  <a:srgbClr val="0083C8"/>
                </a:solidFill>
                <a:latin typeface="Akrobat" panose="00000600000000000000" pitchFamily="2" charset="-52"/>
              </a:rPr>
              <a:t>pt</a:t>
            </a:r>
            <a:r>
              <a:rPr lang="ru-RU" sz="1200" dirty="0">
                <a:solidFill>
                  <a:srgbClr val="0083C8"/>
                </a:solidFill>
                <a:latin typeface="Akrobat" panose="00000600000000000000" pitchFamily="2" charset="-52"/>
              </a:rPr>
              <a:t>. Расстояние между блоками текста – пустая строка.</a:t>
            </a:r>
          </a:p>
        </p:txBody>
      </p:sp>
      <p:cxnSp>
        <p:nvCxnSpPr>
          <p:cNvPr id="38" name="Прямая соединительная линия 37"/>
          <p:cNvCxnSpPr/>
          <p:nvPr/>
        </p:nvCxnSpPr>
        <p:spPr>
          <a:xfrm>
            <a:off x="6183365" y="5185007"/>
            <a:ext cx="4395619" cy="0"/>
          </a:xfrm>
          <a:prstGeom prst="line">
            <a:avLst/>
          </a:prstGeom>
          <a:ln w="9525">
            <a:solidFill>
              <a:srgbClr val="0083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Прямоугольник 38"/>
          <p:cNvSpPr/>
          <p:nvPr/>
        </p:nvSpPr>
        <p:spPr>
          <a:xfrm>
            <a:off x="7131221" y="4723342"/>
            <a:ext cx="39567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solidFill>
                  <a:srgbClr val="0083C8"/>
                </a:solidFill>
                <a:latin typeface="Akrobat" panose="00000600000000000000" pitchFamily="2" charset="-52"/>
              </a:rPr>
              <a:t>Текст – основной набор для текстового слайда, </a:t>
            </a:r>
            <a:r>
              <a:rPr lang="ru-RU" sz="1200" dirty="0" err="1">
                <a:solidFill>
                  <a:srgbClr val="0083C8"/>
                </a:solidFill>
                <a:latin typeface="Akrobat" panose="00000600000000000000" pitchFamily="2" charset="-52"/>
              </a:rPr>
              <a:t>Akrobat</a:t>
            </a:r>
            <a:r>
              <a:rPr lang="ru-RU" sz="1200" dirty="0">
                <a:solidFill>
                  <a:srgbClr val="0083C8"/>
                </a:solidFill>
                <a:latin typeface="Akrobat" panose="00000600000000000000" pitchFamily="2" charset="-52"/>
              </a:rPr>
              <a:t> </a:t>
            </a:r>
            <a:r>
              <a:rPr lang="ru-RU" sz="1200" dirty="0" err="1">
                <a:solidFill>
                  <a:srgbClr val="0083C8"/>
                </a:solidFill>
                <a:latin typeface="Akrobat" panose="00000600000000000000" pitchFamily="2" charset="-52"/>
              </a:rPr>
              <a:t>Regular</a:t>
            </a:r>
            <a:r>
              <a:rPr lang="ru-RU" sz="1200" dirty="0">
                <a:solidFill>
                  <a:srgbClr val="0083C8"/>
                </a:solidFill>
                <a:latin typeface="Akrobat" panose="00000600000000000000" pitchFamily="2" charset="-52"/>
              </a:rPr>
              <a:t> 1</a:t>
            </a:r>
            <a:r>
              <a:rPr lang="en-US" sz="1200" dirty="0">
                <a:solidFill>
                  <a:srgbClr val="0083C8"/>
                </a:solidFill>
                <a:latin typeface="Akrobat" panose="00000600000000000000" pitchFamily="2" charset="-52"/>
              </a:rPr>
              <a:t>2</a:t>
            </a:r>
            <a:r>
              <a:rPr lang="ru-RU" sz="1200" dirty="0">
                <a:solidFill>
                  <a:srgbClr val="0083C8"/>
                </a:solidFill>
                <a:latin typeface="Akrobat" panose="00000600000000000000" pitchFamily="2" charset="-52"/>
              </a:rPr>
              <a:t> </a:t>
            </a:r>
            <a:r>
              <a:rPr lang="ru-RU" sz="1200" dirty="0" err="1">
                <a:solidFill>
                  <a:srgbClr val="0083C8"/>
                </a:solidFill>
                <a:latin typeface="Akrobat" panose="00000600000000000000" pitchFamily="2" charset="-52"/>
              </a:rPr>
              <a:t>pt</a:t>
            </a:r>
            <a:r>
              <a:rPr lang="ru-RU" sz="1200" dirty="0">
                <a:solidFill>
                  <a:srgbClr val="0083C8"/>
                </a:solidFill>
                <a:latin typeface="Akrobat" panose="00000600000000000000" pitchFamily="2" charset="-52"/>
              </a:rPr>
              <a:t>. Расстояние между блоками текста – пустая строка.</a:t>
            </a:r>
          </a:p>
        </p:txBody>
      </p:sp>
      <p:cxnSp>
        <p:nvCxnSpPr>
          <p:cNvPr id="49" name="Прямая со стрелкой 48"/>
          <p:cNvCxnSpPr/>
          <p:nvPr/>
        </p:nvCxnSpPr>
        <p:spPr>
          <a:xfrm>
            <a:off x="2739280" y="1634623"/>
            <a:ext cx="0" cy="3891228"/>
          </a:xfrm>
          <a:prstGeom prst="straightConnector1">
            <a:avLst/>
          </a:prstGeom>
          <a:ln w="9525">
            <a:solidFill>
              <a:srgbClr val="0083C8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flipH="1">
            <a:off x="2674298" y="1634623"/>
            <a:ext cx="375199" cy="0"/>
          </a:xfrm>
          <a:prstGeom prst="line">
            <a:avLst/>
          </a:prstGeom>
          <a:ln w="9525">
            <a:solidFill>
              <a:srgbClr val="0083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 flipH="1">
            <a:off x="2664242" y="5525851"/>
            <a:ext cx="375199" cy="0"/>
          </a:xfrm>
          <a:prstGeom prst="line">
            <a:avLst/>
          </a:prstGeom>
          <a:ln w="9525">
            <a:solidFill>
              <a:srgbClr val="0083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/>
          <p:nvPr/>
        </p:nvCxnSpPr>
        <p:spPr>
          <a:xfrm flipV="1">
            <a:off x="2113280" y="1676401"/>
            <a:ext cx="0" cy="3849451"/>
          </a:xfrm>
          <a:prstGeom prst="straightConnector1">
            <a:avLst/>
          </a:prstGeom>
          <a:ln w="9525">
            <a:solidFill>
              <a:srgbClr val="0083C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Прямоугольник 55"/>
          <p:cNvSpPr/>
          <p:nvPr/>
        </p:nvSpPr>
        <p:spPr>
          <a:xfrm rot="16200000">
            <a:off x="1857141" y="3387199"/>
            <a:ext cx="148728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err="1">
                <a:solidFill>
                  <a:srgbClr val="0083C8"/>
                </a:solidFill>
                <a:latin typeface="Akrobat" panose="00000600000000000000" pitchFamily="2" charset="-52"/>
              </a:rPr>
              <a:t>Akrobat</a:t>
            </a:r>
            <a:r>
              <a:rPr lang="ru-RU" sz="1200" dirty="0">
                <a:solidFill>
                  <a:srgbClr val="0083C8"/>
                </a:solidFill>
                <a:latin typeface="Akrobat" panose="00000600000000000000" pitchFamily="2" charset="-52"/>
              </a:rPr>
              <a:t> </a:t>
            </a:r>
            <a:r>
              <a:rPr lang="ru-RU" sz="1200" dirty="0" err="1">
                <a:solidFill>
                  <a:srgbClr val="0083C8"/>
                </a:solidFill>
                <a:latin typeface="Akrobat" panose="00000600000000000000" pitchFamily="2" charset="-52"/>
              </a:rPr>
              <a:t>Regular</a:t>
            </a:r>
            <a:r>
              <a:rPr lang="ru-RU" sz="1200" dirty="0">
                <a:solidFill>
                  <a:srgbClr val="0083C8"/>
                </a:solidFill>
                <a:latin typeface="Akrobat" panose="00000600000000000000" pitchFamily="2" charset="-52"/>
              </a:rPr>
              <a:t> </a:t>
            </a:r>
            <a:r>
              <a:rPr lang="en-US" sz="1200" dirty="0">
                <a:solidFill>
                  <a:srgbClr val="0083C8"/>
                </a:solidFill>
                <a:latin typeface="Akrobat" panose="00000600000000000000" pitchFamily="2" charset="-52"/>
              </a:rPr>
              <a:t>12</a:t>
            </a:r>
            <a:r>
              <a:rPr lang="ru-RU" sz="1200" dirty="0">
                <a:solidFill>
                  <a:srgbClr val="0083C8"/>
                </a:solidFill>
                <a:latin typeface="Akrobat" panose="00000600000000000000" pitchFamily="2" charset="-52"/>
              </a:rPr>
              <a:t> </a:t>
            </a:r>
            <a:r>
              <a:rPr lang="ru-RU" sz="1200" dirty="0" err="1">
                <a:solidFill>
                  <a:srgbClr val="0083C8"/>
                </a:solidFill>
                <a:latin typeface="Akrobat" panose="00000600000000000000" pitchFamily="2" charset="-52"/>
              </a:rPr>
              <a:t>pt</a:t>
            </a:r>
            <a:r>
              <a:rPr lang="ru-RU" sz="1200" dirty="0">
                <a:solidFill>
                  <a:srgbClr val="0083C8"/>
                </a:solidFill>
                <a:latin typeface="Akrobat" panose="00000600000000000000" pitchFamily="2" charset="-52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7690611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1711" y="346524"/>
            <a:ext cx="112760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2A3948"/>
                </a:solidFill>
                <a:latin typeface="Akrobat Bold" panose="00000800000000000000" pitchFamily="50" charset="-52"/>
              </a:rPr>
              <a:t>ДИАГРАММЫ. ГРАФИКИ И ГИСТОГРАММЫ</a:t>
            </a:r>
          </a:p>
        </p:txBody>
      </p:sp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val="1182057408"/>
              </p:ext>
            </p:extLst>
          </p:nvPr>
        </p:nvGraphicFramePr>
        <p:xfrm>
          <a:off x="6254749" y="3626245"/>
          <a:ext cx="4387851" cy="24748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5" name="Диаграмма 24"/>
          <p:cNvGraphicFramePr/>
          <p:nvPr>
            <p:extLst>
              <p:ext uri="{D42A27DB-BD31-4B8C-83A1-F6EECF244321}">
                <p14:modId xmlns:p14="http://schemas.microsoft.com/office/powerpoint/2010/main" val="713568457"/>
              </p:ext>
            </p:extLst>
          </p:nvPr>
        </p:nvGraphicFramePr>
        <p:xfrm>
          <a:off x="6254750" y="927471"/>
          <a:ext cx="5035551" cy="26648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0" name="Прямоугольник 39"/>
          <p:cNvSpPr/>
          <p:nvPr/>
        </p:nvSpPr>
        <p:spPr>
          <a:xfrm>
            <a:off x="211709" y="717950"/>
            <a:ext cx="5691251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srgbClr val="2A3948"/>
              </a:solidFill>
              <a:latin typeface="Akrobat Bold" panose="00000800000000000000" pitchFamily="50" charset="-52"/>
            </a:endParaRPr>
          </a:p>
          <a:p>
            <a:r>
              <a:rPr lang="ru-RU" sz="1600" dirty="0">
                <a:solidFill>
                  <a:srgbClr val="2A3948"/>
                </a:solidFill>
                <a:latin typeface="Akrobat Bold" panose="00000800000000000000" pitchFamily="50" charset="-52"/>
              </a:rPr>
              <a:t>Заголовок графика или гистограммы – </a:t>
            </a:r>
            <a:r>
              <a:rPr lang="ru-RU" sz="1600" dirty="0" err="1">
                <a:solidFill>
                  <a:srgbClr val="2A3948"/>
                </a:solidFill>
                <a:latin typeface="Akrobat Bold" panose="00000800000000000000" pitchFamily="50" charset="-52"/>
              </a:rPr>
              <a:t>Akrobat</a:t>
            </a:r>
            <a:r>
              <a:rPr lang="ru-RU" sz="1600" dirty="0">
                <a:solidFill>
                  <a:srgbClr val="2A3948"/>
                </a:solidFill>
                <a:latin typeface="Akrobat Bold" panose="00000800000000000000" pitchFamily="50" charset="-52"/>
              </a:rPr>
              <a:t> </a:t>
            </a:r>
            <a:r>
              <a:rPr lang="ru-RU" sz="1600" dirty="0" err="1">
                <a:solidFill>
                  <a:srgbClr val="2A3948"/>
                </a:solidFill>
                <a:latin typeface="Akrobat Bold" panose="00000800000000000000" pitchFamily="50" charset="-52"/>
              </a:rPr>
              <a:t>Bold</a:t>
            </a:r>
            <a:r>
              <a:rPr lang="ru-RU" sz="1600" dirty="0">
                <a:solidFill>
                  <a:srgbClr val="2A3948"/>
                </a:solidFill>
                <a:latin typeface="Akrobat Bold" panose="00000800000000000000" pitchFamily="50" charset="-52"/>
              </a:rPr>
              <a:t>.</a:t>
            </a:r>
          </a:p>
          <a:p>
            <a:r>
              <a:rPr lang="ru-RU" sz="1600" dirty="0">
                <a:solidFill>
                  <a:srgbClr val="2A3948"/>
                </a:solidFill>
                <a:latin typeface="Akrobat Bold" panose="00000800000000000000" pitchFamily="50" charset="-52"/>
              </a:rPr>
              <a:t>Нумерация – </a:t>
            </a:r>
            <a:r>
              <a:rPr lang="ru-RU" sz="1600" dirty="0" err="1">
                <a:solidFill>
                  <a:srgbClr val="2A3948"/>
                </a:solidFill>
                <a:latin typeface="Akrobat Bold" panose="00000800000000000000" pitchFamily="50" charset="-52"/>
              </a:rPr>
              <a:t>Akrobat</a:t>
            </a:r>
            <a:r>
              <a:rPr lang="ru-RU" sz="1600" dirty="0">
                <a:solidFill>
                  <a:srgbClr val="2A3948"/>
                </a:solidFill>
                <a:latin typeface="Akrobat Bold" panose="00000800000000000000" pitchFamily="50" charset="-52"/>
              </a:rPr>
              <a:t> </a:t>
            </a:r>
            <a:r>
              <a:rPr lang="ru-RU" sz="1600" dirty="0" err="1">
                <a:solidFill>
                  <a:srgbClr val="2A3948"/>
                </a:solidFill>
                <a:latin typeface="Akrobat Bold" panose="00000800000000000000" pitchFamily="50" charset="-52"/>
              </a:rPr>
              <a:t>Bold</a:t>
            </a:r>
            <a:r>
              <a:rPr lang="ru-RU" sz="1600" dirty="0">
                <a:solidFill>
                  <a:srgbClr val="2A3948"/>
                </a:solidFill>
                <a:latin typeface="Akrobat Bold" panose="00000800000000000000" pitchFamily="50" charset="-52"/>
              </a:rPr>
              <a:t>.</a:t>
            </a:r>
          </a:p>
          <a:p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Подпись графиков –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Akrobat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Regular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.</a:t>
            </a:r>
          </a:p>
          <a:p>
            <a:endParaRPr lang="ru-RU" sz="1400" dirty="0">
              <a:solidFill>
                <a:srgbClr val="2A3948"/>
              </a:solidFill>
              <a:latin typeface="Akrobat" panose="00000600000000000000" pitchFamily="2" charset="-52"/>
            </a:endParaRPr>
          </a:p>
          <a:p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Основные цвета столбцов и графиков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335281" y="2279599"/>
            <a:ext cx="1122681" cy="417407"/>
          </a:xfrm>
          <a:prstGeom prst="rect">
            <a:avLst/>
          </a:prstGeom>
          <a:solidFill>
            <a:srgbClr val="2A39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1506007" y="2232273"/>
            <a:ext cx="9893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2A3948"/>
                </a:solidFill>
                <a:latin typeface="Akrobat" panose="00000600000000000000" pitchFamily="2" charset="-52"/>
              </a:rPr>
              <a:t>RGB 42 57 72</a:t>
            </a:r>
          </a:p>
          <a:p>
            <a:r>
              <a:rPr lang="en-US" sz="1400" dirty="0">
                <a:solidFill>
                  <a:srgbClr val="2A3948"/>
                </a:solidFill>
                <a:latin typeface="Akrobat" panose="00000600000000000000" pitchFamily="2" charset="-52"/>
              </a:rPr>
              <a:t>#2a3948</a:t>
            </a:r>
            <a:endParaRPr lang="ru-RU" sz="1400" dirty="0">
              <a:solidFill>
                <a:srgbClr val="2A3948"/>
              </a:solidFill>
              <a:latin typeface="Akrobat" panose="00000600000000000000" pitchFamily="2" charset="-52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335281" y="2927651"/>
            <a:ext cx="1122681" cy="417407"/>
          </a:xfrm>
          <a:prstGeom prst="rect">
            <a:avLst/>
          </a:prstGeom>
          <a:solidFill>
            <a:srgbClr val="A619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1506007" y="2874743"/>
            <a:ext cx="10727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2A3948"/>
                </a:solidFill>
                <a:latin typeface="Akrobat" panose="00000600000000000000" pitchFamily="2" charset="-52"/>
              </a:rPr>
              <a:t>RGB 166 25 46</a:t>
            </a:r>
          </a:p>
          <a:p>
            <a:r>
              <a:rPr lang="en-US" sz="1400" dirty="0">
                <a:solidFill>
                  <a:srgbClr val="2A3948"/>
                </a:solidFill>
                <a:latin typeface="Akrobat" panose="00000600000000000000" pitchFamily="2" charset="-52"/>
              </a:rPr>
              <a:t>#a21b2c</a:t>
            </a:r>
            <a:endParaRPr lang="ru-RU" sz="1400" dirty="0">
              <a:solidFill>
                <a:srgbClr val="2A3948"/>
              </a:solidFill>
              <a:latin typeface="Akrobat" panose="00000600000000000000" pitchFamily="2" charset="-52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335281" y="3626246"/>
            <a:ext cx="1122681" cy="41740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1506007" y="3573337"/>
            <a:ext cx="11272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2A3948"/>
                </a:solidFill>
                <a:latin typeface="Akrobat" panose="00000600000000000000" pitchFamily="2" charset="-52"/>
              </a:rPr>
              <a:t>RGB 217 217 217</a:t>
            </a:r>
          </a:p>
          <a:p>
            <a:r>
              <a:rPr lang="en-US" sz="1400" dirty="0">
                <a:solidFill>
                  <a:srgbClr val="2A3948"/>
                </a:solidFill>
                <a:latin typeface="Akrobat" panose="00000600000000000000" pitchFamily="2" charset="-52"/>
              </a:rPr>
              <a:t>#D9D9D9</a:t>
            </a:r>
            <a:endParaRPr lang="ru-RU" sz="1400" dirty="0">
              <a:solidFill>
                <a:srgbClr val="2A3948"/>
              </a:solidFill>
              <a:latin typeface="Akrobat" panose="000006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5344565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743698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557</TotalTime>
  <Words>711</Words>
  <Application>Microsoft Office PowerPoint</Application>
  <PresentationFormat>Широкоэкранный</PresentationFormat>
  <Paragraphs>107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Akrobat</vt:lpstr>
      <vt:lpstr>Akrobat Bold</vt:lpstr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Маскаленчик Анастасия Эдуардовна</dc:creator>
  <cp:lastModifiedBy>Молчанова Вероника Алексеевна</cp:lastModifiedBy>
  <cp:revision>42</cp:revision>
  <dcterms:created xsi:type="dcterms:W3CDTF">2024-05-25T11:08:49Z</dcterms:created>
  <dcterms:modified xsi:type="dcterms:W3CDTF">2025-05-15T12:09:07Z</dcterms:modified>
</cp:coreProperties>
</file>